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  <p:sldId id="261" r:id="rId7"/>
    <p:sldId id="259" r:id="rId8"/>
    <p:sldId id="258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116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1633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455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8678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8258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0440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4120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79827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35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505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0918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E7A5A-7BA9-434A-A698-DD21AEF4E9A1}" type="datetimeFigureOut">
              <a:rPr lang="nl-NL" smtClean="0"/>
              <a:t>2-12-2020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F7DCC-7FF9-4480-A552-D864C7385D9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78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Zl2c5MNkBQ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IxLbEsM1C8" TargetMode="Externa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Les 6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1377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Bespreken opgaven stoffen mengen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78607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Molecuulmodel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Molecuul 		= het kleinste deeltje van een stof die nog de 				stofeigenschappen bevat.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dirty="0" smtClean="0"/>
              <a:t>Zuivere stof 	= één soort moleculen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Mengsel 		= meerdere soorten moleculen</a:t>
            </a:r>
          </a:p>
          <a:p>
            <a:endParaRPr lang="nl-NL" dirty="0"/>
          </a:p>
        </p:txBody>
      </p:sp>
      <p:pic>
        <p:nvPicPr>
          <p:cNvPr id="8" name="Picture 2" descr="Eindtoets &quot;stoffen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512"/>
          <a:stretch/>
        </p:blipFill>
        <p:spPr bwMode="auto">
          <a:xfrm>
            <a:off x="8398735" y="2766473"/>
            <a:ext cx="2652442" cy="1877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indtoets &quot;stoffen&quot;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392" r="-1324"/>
          <a:stretch/>
        </p:blipFill>
        <p:spPr bwMode="auto">
          <a:xfrm>
            <a:off x="8281851" y="4643777"/>
            <a:ext cx="2769326" cy="190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818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Mengsel</a:t>
            </a:r>
            <a:endParaRPr lang="nl-NL" dirty="0"/>
          </a:p>
        </p:txBody>
      </p:sp>
      <p:pic>
        <p:nvPicPr>
          <p:cNvPr id="5" name="9Zl2c5MNkB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98566" y="1886000"/>
            <a:ext cx="5262791" cy="2960320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4"/>
          <a:srcRect l="50270"/>
          <a:stretch/>
        </p:blipFill>
        <p:spPr>
          <a:xfrm>
            <a:off x="6078584" y="365125"/>
            <a:ext cx="6113416" cy="627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691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3"/>
          <a:srcRect r="49326"/>
          <a:stretch/>
        </p:blipFill>
        <p:spPr>
          <a:xfrm>
            <a:off x="5019131" y="0"/>
            <a:ext cx="6594838" cy="6641454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Ontleedbare stof</a:t>
            </a:r>
            <a:endParaRPr lang="nl-NL" dirty="0"/>
          </a:p>
        </p:txBody>
      </p:sp>
      <p:pic>
        <p:nvPicPr>
          <p:cNvPr id="5" name="uIxLbEsM1C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87391" y="1513407"/>
            <a:ext cx="5135600" cy="288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67569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483226F79D3442AED56F16394E78FF" ma:contentTypeVersion="13" ma:contentTypeDescription="Een nieuw document maken." ma:contentTypeScope="" ma:versionID="859c0359d483ef92a254cf786f5be8e2">
  <xsd:schema xmlns:xsd="http://www.w3.org/2001/XMLSchema" xmlns:xs="http://www.w3.org/2001/XMLSchema" xmlns:p="http://schemas.microsoft.com/office/2006/metadata/properties" xmlns:ns3="03c1073f-59ca-4b02-9a54-25651d767f09" xmlns:ns4="54cf5622-c7f8-4ecf-a16b-d0c1e0637fa1" targetNamespace="http://schemas.microsoft.com/office/2006/metadata/properties" ma:root="true" ma:fieldsID="80150e025c211fe0113ab57d3bd72b98" ns3:_="" ns4:_="">
    <xsd:import namespace="03c1073f-59ca-4b02-9a54-25651d767f09"/>
    <xsd:import namespace="54cf5622-c7f8-4ecf-a16b-d0c1e0637fa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1073f-59ca-4b02-9a54-25651d767f0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f5622-c7f8-4ecf-a16b-d0c1e0637f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63472F9-F4CB-437D-AF35-B8502FD3A8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3c1073f-59ca-4b02-9a54-25651d767f09"/>
    <ds:schemaRef ds:uri="54cf5622-c7f8-4ecf-a16b-d0c1e0637f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1F6F344-2BD1-4B9C-9449-48F6EDF3B33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C1AB106-1D72-4940-B728-B32DB4A4FFE2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03c1073f-59ca-4b02-9a54-25651d767f09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4cf5622-c7f8-4ecf-a16b-d0c1e0637fa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1623</TotalTime>
  <Words>45</Words>
  <Application>Microsoft Office PowerPoint</Application>
  <PresentationFormat>Breedbeeld</PresentationFormat>
  <Paragraphs>12</Paragraphs>
  <Slides>5</Slides>
  <Notes>0</Notes>
  <HiddenSlides>0</HiddenSlides>
  <MMClips>2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Kantoorthema</vt:lpstr>
      <vt:lpstr>Les 6</vt:lpstr>
      <vt:lpstr>Huiswerk</vt:lpstr>
      <vt:lpstr>Molecuulmodel</vt:lpstr>
      <vt:lpstr>Mengsel</vt:lpstr>
      <vt:lpstr>Ontleedbare stof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6</dc:title>
  <dc:creator>Kleijnen, JJC (Janny) de</dc:creator>
  <cp:lastModifiedBy>Kleijnen, JJC (Janny) de</cp:lastModifiedBy>
  <cp:revision>4</cp:revision>
  <dcterms:created xsi:type="dcterms:W3CDTF">2020-12-02T16:13:13Z</dcterms:created>
  <dcterms:modified xsi:type="dcterms:W3CDTF">2020-12-03T19:16:31Z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0x010100F0483226F79D3442AED56F16394E78FF</vt:lpwstr>
  </property>
</Properties>
</file>